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55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48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41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11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6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0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72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44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37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35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0118-F14F-460C-B67E-F51EB0F591DE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371B-87B3-4EDD-B46C-51FA7A961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2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3D24169-3CE9-5077-068A-C53B9489F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0" y="38100"/>
            <a:ext cx="9040360" cy="67818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43056D-E56B-A274-53B6-60DBE2E6394A}"/>
              </a:ext>
            </a:extLst>
          </p:cNvPr>
          <p:cNvSpPr txBox="1"/>
          <p:nvPr/>
        </p:nvSpPr>
        <p:spPr>
          <a:xfrm>
            <a:off x="1543050" y="370284"/>
            <a:ext cx="6648449" cy="2862322"/>
          </a:xfrm>
          <a:prstGeom prst="rect">
            <a:avLst/>
          </a:prstGeom>
          <a:solidFill>
            <a:schemeClr val="tx1">
              <a:alpha val="5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5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新千歳空港まで</a:t>
            </a:r>
            <a:endParaRPr lang="en-US" altLang="ja-JP" sz="45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5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車で約</a:t>
            </a:r>
            <a:r>
              <a:rPr lang="en-US" altLang="ja-JP" sz="45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lang="ja-JP" altLang="en-US" sz="45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分！</a:t>
            </a:r>
            <a:endParaRPr lang="en-US" altLang="ja-JP" sz="45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5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事務所や店舗に！</a:t>
            </a:r>
            <a:endParaRPr lang="en-US" altLang="ja-JP" sz="45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5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幹線道路沿い！</a:t>
            </a:r>
            <a:endParaRPr lang="en-US" altLang="ja-JP" sz="45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105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18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株式会社 フジ商産</dc:creator>
  <cp:lastModifiedBy>株式会社 フジ商産</cp:lastModifiedBy>
  <cp:revision>1</cp:revision>
  <dcterms:created xsi:type="dcterms:W3CDTF">2024-06-20T03:50:40Z</dcterms:created>
  <dcterms:modified xsi:type="dcterms:W3CDTF">2024-06-20T03:59:57Z</dcterms:modified>
</cp:coreProperties>
</file>